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69" r:id="rId4"/>
    <p:sldId id="258" r:id="rId5"/>
    <p:sldId id="263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D3F50-3436-4CF7-9C0B-6E0E28F55FD1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1D240-FC20-4CA8-8B02-5C22FC8F5F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535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1D240-FC20-4CA8-8B02-5C22FC8F5F5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5059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913F7D-F07A-4FA4-BB15-EA5D90695AE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C77EBA-E6B8-4482-AAB9-57E75AB236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1 младшая группа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175351" cy="20882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  <a:ea typeface="GulimChe" panose="020B0609000101010101" pitchFamily="49" charset="-127"/>
                <a:cs typeface="Arabic Typesetting" panose="03020402040406030203" pitchFamily="66" charset="-78"/>
              </a:rPr>
              <a:t>Конкурс снежных фигур</a:t>
            </a:r>
            <a:br>
              <a:rPr lang="ru-RU" dirty="0" smtClean="0">
                <a:latin typeface="Arial Black" panose="020B0A04020102020204" pitchFamily="34" charset="0"/>
                <a:ea typeface="GulimChe" panose="020B0609000101010101" pitchFamily="49" charset="-127"/>
                <a:cs typeface="Arabic Typesetting" panose="03020402040406030203" pitchFamily="66" charset="-78"/>
              </a:rPr>
            </a:br>
            <a:endParaRPr lang="ru-RU" dirty="0">
              <a:latin typeface="Arial Black" panose="020B0A04020102020204" pitchFamily="34" charset="0"/>
              <a:ea typeface="GulimChe" panose="020B0609000101010101" pitchFamily="49" charset="-127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056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Ирина\Desktop\поделки на участке\DSCN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Ирина\Desktop\поделки на участке\DSCN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Ирина\Desktop\поделки на участке\DSCN1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Ирина\Desktop\поделки на участке\DSCN11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84076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Ирина\Desktop\поделки на участке\2017-02-15 фото\фото 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9" y="1268760"/>
            <a:ext cx="7262192" cy="4246408"/>
          </a:xfrm>
        </p:spPr>
        <p:txBody>
          <a:bodyPr/>
          <a:lstStyle/>
          <a:p>
            <a:pPr algn="l"/>
            <a:r>
              <a:rPr lang="ru-RU" sz="2000" dirty="0" smtClean="0"/>
              <a:t>На участок к нам придете- в сказку </a:t>
            </a:r>
            <a:r>
              <a:rPr lang="ru-RU" sz="2000" dirty="0" smtClean="0"/>
              <a:t>«Колобок</a:t>
            </a:r>
            <a:r>
              <a:rPr lang="ru-RU" sz="2000" dirty="0" smtClean="0"/>
              <a:t>» попадете. Речевое развитие – рассказывание и обыгрывание </a:t>
            </a:r>
            <a:r>
              <a:rPr lang="ru-RU" sz="2000" dirty="0" smtClean="0"/>
              <a:t>сказки. </a:t>
            </a:r>
            <a:r>
              <a:rPr lang="ru-RU" sz="2000" dirty="0" smtClean="0"/>
              <a:t>Физическое развитие – перешагивание прямо и боком, </a:t>
            </a:r>
            <a:r>
              <a:rPr lang="ru-RU" sz="2000" dirty="0" err="1" smtClean="0"/>
              <a:t>подлезание</a:t>
            </a:r>
            <a:r>
              <a:rPr lang="ru-RU" sz="2000" dirty="0" smtClean="0"/>
              <a:t> ,  метание в горизонтальную и вертикальную цель, ходьба и бег вокруг персонажей, ходьба по наклонной плоскости. Познавательное развитие - созданы условия для изучения и повторения формы, цвета, величины. Социально-коммуникативное развитие -постройки для сюжетно-ролевой игры - машина и печка.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29" y="5013176"/>
            <a:ext cx="1498913" cy="1498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336704" cy="5328592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Aparajita" panose="020B0604020202020204" pitchFamily="34" charset="0"/>
              </a:rPr>
              <a:t>На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участке мы решили построить снежные скульптуры, которые будут служить средствами, помогающими развивать двигательную активность детей. Длительное пребывание детей на свежем воздухе в любом случае полезно, но оздоровительно – воспитательное значение его возрастает, если предусматривается двигательная активность, основанная на оптимальном соотношении подвижных игр и упражнений.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вспомнили какие основные виды движений по программе дети должны научиться выполнять в младшем дошкольном возрасте – это метание в горизонтальную и вертикальную цель,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подлезание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перешагивание через препятствия…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оформления участка была выбрана знакомая и понятная детям сказка – </a:t>
            </a:r>
            <a:r>
              <a:rPr lang="en-US" sz="2000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“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Колобок</a:t>
            </a:r>
            <a:r>
              <a:rPr lang="en-US" sz="2000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49080"/>
            <a:ext cx="1971228" cy="2074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2873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Ирина\Desktop\поделки на участке\2017-02-15 фото\фото 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707331"/>
            <a:ext cx="6512511" cy="1143000"/>
          </a:xfrm>
        </p:spPr>
        <p:txBody>
          <a:bodyPr/>
          <a:lstStyle/>
          <a:p>
            <a:pPr algn="ctr"/>
            <a:r>
              <a:rPr lang="ru-RU" sz="1800" dirty="0" smtClean="0"/>
              <a:t>У лисы в лапках закреплен обруч, в него можно метать снежки, мячи, шишки …</a:t>
            </a:r>
            <a:endParaRPr lang="ru-RU" sz="1800" dirty="0"/>
          </a:p>
        </p:txBody>
      </p:sp>
      <p:pic>
        <p:nvPicPr>
          <p:cNvPr id="1026" name="Picture 2" descr="C:\Users\Ирина\Desktop\поделки на участке\DSCN1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2052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поделки на участке\DSCN1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445224"/>
            <a:ext cx="6512511" cy="1143000"/>
          </a:xfrm>
        </p:spPr>
        <p:txBody>
          <a:bodyPr/>
          <a:lstStyle/>
          <a:p>
            <a:pPr algn="ctr"/>
            <a:r>
              <a:rPr lang="ru-RU" sz="1800" dirty="0" smtClean="0"/>
              <a:t>Зайцу закрепили обруч на уровне земли, в него можно подлезать …</a:t>
            </a:r>
            <a:endParaRPr lang="ru-RU" sz="1800" dirty="0"/>
          </a:p>
        </p:txBody>
      </p:sp>
      <p:pic>
        <p:nvPicPr>
          <p:cNvPr id="3074" name="Picture 2" descr="C:\Users\Ирина\Desktop\поделки на участке\DSCN10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765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45224"/>
            <a:ext cx="6512511" cy="1143000"/>
          </a:xfrm>
        </p:spPr>
        <p:txBody>
          <a:bodyPr/>
          <a:lstStyle/>
          <a:p>
            <a:pPr algn="ctr"/>
            <a:r>
              <a:rPr lang="ru-RU" sz="1800" dirty="0" smtClean="0"/>
              <a:t>Волк несет функцию снежного лаза – </a:t>
            </a:r>
            <a:r>
              <a:rPr lang="ru-RU" sz="1800" dirty="0" err="1" smtClean="0"/>
              <a:t>подлезание</a:t>
            </a:r>
            <a:r>
              <a:rPr lang="ru-RU" sz="1800" dirty="0" smtClean="0"/>
              <a:t>. Передние лапы сделаны  длинными – можно перешагивать(попеременный и приставной шаг). Волка можно использовать как ворота – забрасывать мячи…</a:t>
            </a:r>
            <a:endParaRPr lang="ru-RU" sz="1800" dirty="0"/>
          </a:p>
        </p:txBody>
      </p:sp>
      <p:pic>
        <p:nvPicPr>
          <p:cNvPr id="4098" name="Picture 2" descr="C:\Users\Ирина\Desktop\поделки на участке\DSCN1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398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707694"/>
            <a:ext cx="6512511" cy="1143000"/>
          </a:xfrm>
        </p:spPr>
        <p:txBody>
          <a:bodyPr/>
          <a:lstStyle/>
          <a:p>
            <a:pPr algn="ctr"/>
            <a:r>
              <a:rPr lang="ru-RU" sz="1800" dirty="0" smtClean="0"/>
              <a:t>Медведь сидит с бочонком. </a:t>
            </a:r>
            <a:r>
              <a:rPr lang="ru-RU" sz="1800" dirty="0" err="1" smtClean="0"/>
              <a:t>Внего</a:t>
            </a:r>
            <a:r>
              <a:rPr lang="ru-RU" sz="1800" dirty="0" smtClean="0"/>
              <a:t> можно метать мячи, шишки, ставить лопатки…</a:t>
            </a:r>
            <a:endParaRPr lang="ru-RU" sz="1800" dirty="0"/>
          </a:p>
        </p:txBody>
      </p:sp>
      <p:pic>
        <p:nvPicPr>
          <p:cNvPr id="5122" name="Picture 2" descr="C:\Users\Ирина\Desktop\поделки на участке\DSCN10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666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589240"/>
            <a:ext cx="6512511" cy="1143000"/>
          </a:xfrm>
        </p:spPr>
        <p:txBody>
          <a:bodyPr/>
          <a:lstStyle/>
          <a:p>
            <a:pPr algn="ctr"/>
            <a:r>
              <a:rPr lang="ru-RU" sz="1800" dirty="0" smtClean="0"/>
              <a:t>Вокруг колобка можно бегать , водить хоровод</a:t>
            </a:r>
            <a:endParaRPr lang="ru-RU" sz="1800" dirty="0"/>
          </a:p>
        </p:txBody>
      </p:sp>
      <p:pic>
        <p:nvPicPr>
          <p:cNvPr id="6146" name="Picture 2" descr="C:\Users\Ирина\Desktop\поделки на участке\DSCN1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883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103</TotalTime>
  <Words>213</Words>
  <Application>Microsoft Office PowerPoint</Application>
  <PresentationFormat>Экран (4:3)</PresentationFormat>
  <Paragraphs>10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Конкурс снежных фигур </vt:lpstr>
      <vt:lpstr>На участке мы решили построить снежные скульптуры, которые будут служить средствами, помогающими развивать двигательную активность детей. Длительное пребывание детей на свежем воздухе в любом случае полезно, но оздоровительно – воспитательное значение его возрастает, если предусматривается двигательная активность, основанная на оптимальном соотношении подвижных игр и упражнений. Для этого вспомнили какие основные виды движений по программе дети должны научиться выполнять в младшем дошкольном возрасте – это метание в горизонтальную и вертикальную цель, подлезание, перешагивание через препятствия…  Для оформления участка была выбрана знакомая и понятная детям сказка – “Колобок”. </vt:lpstr>
      <vt:lpstr>Слайд 3</vt:lpstr>
      <vt:lpstr>У лисы в лапках закреплен обруч, в него можно метать снежки, мячи, шишки …</vt:lpstr>
      <vt:lpstr>Слайд 5</vt:lpstr>
      <vt:lpstr>Зайцу закрепили обруч на уровне земли, в него можно подлезать …</vt:lpstr>
      <vt:lpstr>Волк несет функцию снежного лаза – подлезание. Передние лапы сделаны  длинными – можно перешагивать(попеременный и приставной шаг). Волка можно использовать как ворота – забрасывать мячи…</vt:lpstr>
      <vt:lpstr>Медведь сидит с бочонком. Внего можно метать мячи, шишки, ставить лопатки…</vt:lpstr>
      <vt:lpstr>Вокруг колобка можно бегать , водить хоровод</vt:lpstr>
      <vt:lpstr>Слайд 10</vt:lpstr>
      <vt:lpstr>Слайд 11</vt:lpstr>
      <vt:lpstr>Слайд 12</vt:lpstr>
      <vt:lpstr>Слайд 13</vt:lpstr>
      <vt:lpstr>Слайд 14</vt:lpstr>
      <vt:lpstr>На участок к нам придете- в сказку «Колобок» попадете. Речевое развитие – рассказывание и обыгрывание сказки. Физическое развитие – перешагивание прямо и боком, подлезание ,  метание в горизонтальную и вертикальную цель, ходьба и бег вокруг персонажей, ходьба по наклонной плоскости. Познавательное развитие - созданы условия для изучения и повторения формы, цвета, величины. Социально-коммуникативное развитие -постройки для сюжетно-ролевой игры - машина и печка.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снежных фигур</dc:title>
  <dc:creator>User</dc:creator>
  <cp:lastModifiedBy>Воспитатель</cp:lastModifiedBy>
  <cp:revision>11</cp:revision>
  <dcterms:created xsi:type="dcterms:W3CDTF">2017-02-13T13:01:21Z</dcterms:created>
  <dcterms:modified xsi:type="dcterms:W3CDTF">2017-02-20T08:31:01Z</dcterms:modified>
</cp:coreProperties>
</file>